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9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5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2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792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5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4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3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4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5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89E5E-4C4C-4678-B512-EF4521892D82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1666B-A504-463E-943B-0E73A9596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5092307" y="2639365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право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840223" y="736283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власть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8860254" y="2381431"/>
            <a:ext cx="1597264" cy="638265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простые машины</a:t>
            </a: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4917830" y="744362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контроль</a:t>
            </a: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6858000" y="2347473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сети</a:t>
            </a: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8303368" y="3140697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гибкость</a:t>
            </a: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4327645" y="1657849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суверенитет</a:t>
            </a: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3299872" y="2850736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открытая среда</a:t>
            </a:r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6858000" y="744361"/>
            <a:ext cx="1907929" cy="644770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энергетические машины</a:t>
            </a:r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6602328" y="1553401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дисциплина</a:t>
            </a:r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9316912" y="829033"/>
            <a:ext cx="1808288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коммуникация</a:t>
            </a: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8525604" y="1615661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изоляция</a:t>
            </a:r>
          </a:p>
        </p:txBody>
      </p:sp>
      <p:sp>
        <p:nvSpPr>
          <p:cNvPr id="21" name="Блок-схема: знак завершения 20"/>
          <p:cNvSpPr/>
          <p:nvPr/>
        </p:nvSpPr>
        <p:spPr>
          <a:xfrm>
            <a:off x="1818561" y="1657849"/>
            <a:ext cx="2338754" cy="758145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кибернетические машины</a:t>
            </a:r>
          </a:p>
        </p:txBody>
      </p:sp>
      <p:sp>
        <p:nvSpPr>
          <p:cNvPr id="22" name="Блок-схема: знак завершения 21"/>
          <p:cNvSpPr/>
          <p:nvPr/>
        </p:nvSpPr>
        <p:spPr>
          <a:xfrm>
            <a:off x="205151" y="744361"/>
            <a:ext cx="1582615" cy="644769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знак завершения 22"/>
          <p:cNvSpPr/>
          <p:nvPr/>
        </p:nvSpPr>
        <p:spPr>
          <a:xfrm>
            <a:off x="205151" y="1694245"/>
            <a:ext cx="1582615" cy="644769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знак завершения 23"/>
          <p:cNvSpPr/>
          <p:nvPr/>
        </p:nvSpPr>
        <p:spPr>
          <a:xfrm>
            <a:off x="190498" y="2563090"/>
            <a:ext cx="1582615" cy="644769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знак завершения 25"/>
          <p:cNvSpPr/>
          <p:nvPr/>
        </p:nvSpPr>
        <p:spPr>
          <a:xfrm>
            <a:off x="6438586" y="3305815"/>
            <a:ext cx="1582615" cy="644769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сознание</a:t>
            </a:r>
          </a:p>
        </p:txBody>
      </p:sp>
    </p:spTree>
    <p:extLst>
      <p:ext uri="{BB962C8B-B14F-4D97-AF65-F5344CB8AC3E}">
        <p14:creationId xmlns:p14="http://schemas.microsoft.com/office/powerpoint/2010/main" val="3183405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4261</TotalTime>
  <Words>18</Words>
  <Application>Microsoft Office PowerPoint</Application>
  <PresentationFormat>Широкоэкранный</PresentationFormat>
  <Paragraphs>14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Салихов Тагир Наильевич</cp:lastModifiedBy>
  <cp:revision>26</cp:revision>
  <dcterms:created xsi:type="dcterms:W3CDTF">2020-10-13T12:18:48Z</dcterms:created>
  <dcterms:modified xsi:type="dcterms:W3CDTF">2020-10-24T15:45:44Z</dcterms:modified>
</cp:coreProperties>
</file>